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89" r:id="rId5"/>
    <p:sldId id="28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34E04B-FDBE-2A4F-B1AF-BFA922B3CFE9}" v="48" dt="2025-10-21T18:32:52.3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gnhild Anne Caroline Storstein Spilker" userId="S::ragnhild.storstein.spilker@nsfverv.no::58d490bb-c8be-42fe-862b-e6d7fb7881d3" providerId="AD" clId="Web-{1E136332-D6A8-2E74-EB7B-FB6685DE0F34}"/>
    <pc:docChg chg="modSld">
      <pc:chgData name="Ragnhild Anne Caroline Storstein Spilker" userId="S::ragnhild.storstein.spilker@nsfverv.no::58d490bb-c8be-42fe-862b-e6d7fb7881d3" providerId="AD" clId="Web-{1E136332-D6A8-2E74-EB7B-FB6685DE0F34}" dt="2025-09-21T19:11:01.298" v="106"/>
      <pc:docMkLst>
        <pc:docMk/>
      </pc:docMkLst>
      <pc:sldChg chg="addSp modSp">
        <pc:chgData name="Ragnhild Anne Caroline Storstein Spilker" userId="S::ragnhild.storstein.spilker@nsfverv.no::58d490bb-c8be-42fe-862b-e6d7fb7881d3" providerId="AD" clId="Web-{1E136332-D6A8-2E74-EB7B-FB6685DE0F34}" dt="2025-09-21T19:11:01.298" v="106"/>
        <pc:sldMkLst>
          <pc:docMk/>
          <pc:sldMk cId="4000534514" sldId="285"/>
        </pc:sldMkLst>
        <pc:spChg chg="mod">
          <ac:chgData name="Ragnhild Anne Caroline Storstein Spilker" userId="S::ragnhild.storstein.spilker@nsfverv.no::58d490bb-c8be-42fe-862b-e6d7fb7881d3" providerId="AD" clId="Web-{1E136332-D6A8-2E74-EB7B-FB6685DE0F34}" dt="2025-09-21T19:11:01.111" v="105" actId="20577"/>
          <ac:spMkLst>
            <pc:docMk/>
            <pc:sldMk cId="4000534514" sldId="285"/>
            <ac:spMk id="4" creationId="{A262FA01-FBBB-35EE-05B4-511F8F2C6B95}"/>
          </ac:spMkLst>
        </pc:spChg>
      </pc:sldChg>
    </pc:docChg>
  </pc:docChgLst>
  <pc:docChgLst>
    <pc:chgData name="Ragnhild Anne Caroline Storstein Spilker" userId="S::ragnhild.storstein.spilker@nsfverv.no::58d490bb-c8be-42fe-862b-e6d7fb7881d3" providerId="AD" clId="Web-{C749E96F-09DF-1146-8C21-D83A35EF4727}"/>
    <pc:docChg chg="modSld">
      <pc:chgData name="Ragnhild Anne Caroline Storstein Spilker" userId="S::ragnhild.storstein.spilker@nsfverv.no::58d490bb-c8be-42fe-862b-e6d7fb7881d3" providerId="AD" clId="Web-{C749E96F-09DF-1146-8C21-D83A35EF4727}" dt="2025-10-11T13:24:14.156" v="7" actId="20577"/>
      <pc:docMkLst>
        <pc:docMk/>
      </pc:docMkLst>
      <pc:sldChg chg="modSp">
        <pc:chgData name="Ragnhild Anne Caroline Storstein Spilker" userId="S::ragnhild.storstein.spilker@nsfverv.no::58d490bb-c8be-42fe-862b-e6d7fb7881d3" providerId="AD" clId="Web-{C749E96F-09DF-1146-8C21-D83A35EF4727}" dt="2025-10-11T13:24:14.156" v="7" actId="20577"/>
        <pc:sldMkLst>
          <pc:docMk/>
          <pc:sldMk cId="4000534514" sldId="285"/>
        </pc:sldMkLst>
        <pc:spChg chg="mod">
          <ac:chgData name="Ragnhild Anne Caroline Storstein Spilker" userId="S::ragnhild.storstein.spilker@nsfverv.no::58d490bb-c8be-42fe-862b-e6d7fb7881d3" providerId="AD" clId="Web-{C749E96F-09DF-1146-8C21-D83A35EF4727}" dt="2025-10-11T13:24:14.156" v="7" actId="20577"/>
          <ac:spMkLst>
            <pc:docMk/>
            <pc:sldMk cId="4000534514" sldId="285"/>
            <ac:spMk id="4" creationId="{A262FA01-FBBB-35EE-05B4-511F8F2C6B95}"/>
          </ac:spMkLst>
        </pc:spChg>
      </pc:sldChg>
    </pc:docChg>
  </pc:docChgLst>
  <pc:docChgLst>
    <pc:chgData name="Ragnhild Anne Caroline Storstein Spilker" userId="S::ragnhild.storstein.spilker@nsfverv.no::58d490bb-c8be-42fe-862b-e6d7fb7881d3" providerId="AD" clId="Web-{CCC2ED3C-CC26-AB39-DA76-1B5718C87A71}"/>
    <pc:docChg chg="modSld">
      <pc:chgData name="Ragnhild Anne Caroline Storstein Spilker" userId="S::ragnhild.storstein.spilker@nsfverv.no::58d490bb-c8be-42fe-862b-e6d7fb7881d3" providerId="AD" clId="Web-{CCC2ED3C-CC26-AB39-DA76-1B5718C87A71}" dt="2025-09-21T19:42:45.171" v="11" actId="1076"/>
      <pc:docMkLst>
        <pc:docMk/>
      </pc:docMkLst>
      <pc:sldChg chg="addSp modSp">
        <pc:chgData name="Ragnhild Anne Caroline Storstein Spilker" userId="S::ragnhild.storstein.spilker@nsfverv.no::58d490bb-c8be-42fe-862b-e6d7fb7881d3" providerId="AD" clId="Web-{CCC2ED3C-CC26-AB39-DA76-1B5718C87A71}" dt="2025-09-21T19:42:45.171" v="11" actId="1076"/>
        <pc:sldMkLst>
          <pc:docMk/>
          <pc:sldMk cId="4000534514" sldId="285"/>
        </pc:sldMkLst>
        <pc:picChg chg="add mod">
          <ac:chgData name="Ragnhild Anne Caroline Storstein Spilker" userId="S::ragnhild.storstein.spilker@nsfverv.no::58d490bb-c8be-42fe-862b-e6d7fb7881d3" providerId="AD" clId="Web-{CCC2ED3C-CC26-AB39-DA76-1B5718C87A71}" dt="2025-09-21T19:42:45.171" v="11" actId="1076"/>
          <ac:picMkLst>
            <pc:docMk/>
            <pc:sldMk cId="4000534514" sldId="285"/>
            <ac:picMk id="2" creationId="{4436F052-8517-A366-99A3-DF19CBF1B54A}"/>
          </ac:picMkLst>
        </pc:picChg>
      </pc:sldChg>
    </pc:docChg>
  </pc:docChgLst>
  <pc:docChgLst>
    <pc:chgData name="Ragnhild Anne Caroline Storstein Spilker" userId="S::ragnhild.storstein.spilker@nsfverv.no::58d490bb-c8be-42fe-862b-e6d7fb7881d3" providerId="AD" clId="Web-{BDC4336C-F0DB-F6CE-410A-3ACCB045B1F4}"/>
    <pc:docChg chg="modSld">
      <pc:chgData name="Ragnhild Anne Caroline Storstein Spilker" userId="S::ragnhild.storstein.spilker@nsfverv.no::58d490bb-c8be-42fe-862b-e6d7fb7881d3" providerId="AD" clId="Web-{BDC4336C-F0DB-F6CE-410A-3ACCB045B1F4}" dt="2025-10-11T11:21:59.067" v="30" actId="20577"/>
      <pc:docMkLst>
        <pc:docMk/>
      </pc:docMkLst>
      <pc:sldChg chg="modSp">
        <pc:chgData name="Ragnhild Anne Caroline Storstein Spilker" userId="S::ragnhild.storstein.spilker@nsfverv.no::58d490bb-c8be-42fe-862b-e6d7fb7881d3" providerId="AD" clId="Web-{BDC4336C-F0DB-F6CE-410A-3ACCB045B1F4}" dt="2025-10-11T11:21:59.067" v="30" actId="20577"/>
        <pc:sldMkLst>
          <pc:docMk/>
          <pc:sldMk cId="4000534514" sldId="285"/>
        </pc:sldMkLst>
        <pc:spChg chg="mod">
          <ac:chgData name="Ragnhild Anne Caroline Storstein Spilker" userId="S::ragnhild.storstein.spilker@nsfverv.no::58d490bb-c8be-42fe-862b-e6d7fb7881d3" providerId="AD" clId="Web-{BDC4336C-F0DB-F6CE-410A-3ACCB045B1F4}" dt="2025-10-11T11:21:59.067" v="30" actId="20577"/>
          <ac:spMkLst>
            <pc:docMk/>
            <pc:sldMk cId="4000534514" sldId="285"/>
            <ac:spMk id="4" creationId="{A262FA01-FBBB-35EE-05B4-511F8F2C6B95}"/>
          </ac:spMkLst>
        </pc:spChg>
      </pc:sldChg>
    </pc:docChg>
  </pc:docChgLst>
  <pc:docChgLst>
    <pc:chgData name="Ragnhild Anne Caroline Storstein Spilker" userId="S::ragnhild.storstein.spilker@nsfverv.no::58d490bb-c8be-42fe-862b-e6d7fb7881d3" providerId="AD" clId="Web-{0700282D-AB05-317D-46DD-57B3F3D93EA8}"/>
    <pc:docChg chg="modSld">
      <pc:chgData name="Ragnhild Anne Caroline Storstein Spilker" userId="S::ragnhild.storstein.spilker@nsfverv.no::58d490bb-c8be-42fe-862b-e6d7fb7881d3" providerId="AD" clId="Web-{0700282D-AB05-317D-46DD-57B3F3D93EA8}" dt="2025-10-10T11:42:19.712" v="12" actId="20577"/>
      <pc:docMkLst>
        <pc:docMk/>
      </pc:docMkLst>
      <pc:sldChg chg="modSp">
        <pc:chgData name="Ragnhild Anne Caroline Storstein Spilker" userId="S::ragnhild.storstein.spilker@nsfverv.no::58d490bb-c8be-42fe-862b-e6d7fb7881d3" providerId="AD" clId="Web-{0700282D-AB05-317D-46DD-57B3F3D93EA8}" dt="2025-10-10T11:42:19.712" v="12" actId="20577"/>
        <pc:sldMkLst>
          <pc:docMk/>
          <pc:sldMk cId="4000534514" sldId="285"/>
        </pc:sldMkLst>
        <pc:spChg chg="mod">
          <ac:chgData name="Ragnhild Anne Caroline Storstein Spilker" userId="S::ragnhild.storstein.spilker@nsfverv.no::58d490bb-c8be-42fe-862b-e6d7fb7881d3" providerId="AD" clId="Web-{0700282D-AB05-317D-46DD-57B3F3D93EA8}" dt="2025-10-10T11:42:19.712" v="12" actId="20577"/>
          <ac:spMkLst>
            <pc:docMk/>
            <pc:sldMk cId="4000534514" sldId="285"/>
            <ac:spMk id="4" creationId="{A262FA01-FBBB-35EE-05B4-511F8F2C6B95}"/>
          </ac:spMkLst>
        </pc:spChg>
      </pc:sldChg>
    </pc:docChg>
  </pc:docChgLst>
  <pc:docChgLst>
    <pc:chgData name="Ragnhild Anne Caroline Storstein Spilker" userId="S::ragnhild.storstein.spilker@nsfverv.no::58d490bb-c8be-42fe-862b-e6d7fb7881d3" providerId="AD" clId="Web-{CC93E623-9CBA-FADC-ADF2-6A4976E6313C}"/>
    <pc:docChg chg="modSld">
      <pc:chgData name="Ragnhild Anne Caroline Storstein Spilker" userId="S::ragnhild.storstein.spilker@nsfverv.no::58d490bb-c8be-42fe-862b-e6d7fb7881d3" providerId="AD" clId="Web-{CC93E623-9CBA-FADC-ADF2-6A4976E6313C}" dt="2025-09-22T20:57:58.173" v="263" actId="20577"/>
      <pc:docMkLst>
        <pc:docMk/>
      </pc:docMkLst>
      <pc:sldChg chg="modSp">
        <pc:chgData name="Ragnhild Anne Caroline Storstein Spilker" userId="S::ragnhild.storstein.spilker@nsfverv.no::58d490bb-c8be-42fe-862b-e6d7fb7881d3" providerId="AD" clId="Web-{CC93E623-9CBA-FADC-ADF2-6A4976E6313C}" dt="2025-09-22T20:57:58.173" v="263" actId="20577"/>
        <pc:sldMkLst>
          <pc:docMk/>
          <pc:sldMk cId="4000534514" sldId="285"/>
        </pc:sldMkLst>
        <pc:spChg chg="mod">
          <ac:chgData name="Ragnhild Anne Caroline Storstein Spilker" userId="S::ragnhild.storstein.spilker@nsfverv.no::58d490bb-c8be-42fe-862b-e6d7fb7881d3" providerId="AD" clId="Web-{CC93E623-9CBA-FADC-ADF2-6A4976E6313C}" dt="2025-09-22T20:57:58.173" v="263" actId="20577"/>
          <ac:spMkLst>
            <pc:docMk/>
            <pc:sldMk cId="4000534514" sldId="285"/>
            <ac:spMk id="4" creationId="{A262FA01-FBBB-35EE-05B4-511F8F2C6B95}"/>
          </ac:spMkLst>
        </pc:spChg>
      </pc:sldChg>
      <pc:sldChg chg="addSp delSp modSp">
        <pc:chgData name="Ragnhild Anne Caroline Storstein Spilker" userId="S::ragnhild.storstein.spilker@nsfverv.no::58d490bb-c8be-42fe-862b-e6d7fb7881d3" providerId="AD" clId="Web-{CC93E623-9CBA-FADC-ADF2-6A4976E6313C}" dt="2025-09-22T20:42:17.751" v="1"/>
        <pc:sldMkLst>
          <pc:docMk/>
          <pc:sldMk cId="2911548226" sldId="289"/>
        </pc:sldMkLst>
        <pc:picChg chg="add mod">
          <ac:chgData name="Ragnhild Anne Caroline Storstein Spilker" userId="S::ragnhild.storstein.spilker@nsfverv.no::58d490bb-c8be-42fe-862b-e6d7fb7881d3" providerId="AD" clId="Web-{CC93E623-9CBA-FADC-ADF2-6A4976E6313C}" dt="2025-09-22T20:42:17.751" v="1"/>
          <ac:picMkLst>
            <pc:docMk/>
            <pc:sldMk cId="2911548226" sldId="289"/>
            <ac:picMk id="3" creationId="{C2D278A8-CB61-852A-81B5-89B98FB4EC1F}"/>
          </ac:picMkLst>
        </pc:picChg>
      </pc:sldChg>
    </pc:docChg>
  </pc:docChgLst>
  <pc:docChgLst>
    <pc:chgData name="Ragnhild Anne Caroline Storstein Spilker" userId="S::ragnhild.storstein.spilker@nsfverv.no::58d490bb-c8be-42fe-862b-e6d7fb7881d3" providerId="AD" clId="Web-{B034E04B-FDBE-2A4F-B1AF-BFA922B3CFE9}"/>
    <pc:docChg chg="modSld">
      <pc:chgData name="Ragnhild Anne Caroline Storstein Spilker" userId="S::ragnhild.storstein.spilker@nsfverv.no::58d490bb-c8be-42fe-862b-e6d7fb7881d3" providerId="AD" clId="Web-{B034E04B-FDBE-2A4F-B1AF-BFA922B3CFE9}" dt="2025-10-21T18:32:52.389" v="47" actId="20577"/>
      <pc:docMkLst>
        <pc:docMk/>
      </pc:docMkLst>
      <pc:sldChg chg="modSp">
        <pc:chgData name="Ragnhild Anne Caroline Storstein Spilker" userId="S::ragnhild.storstein.spilker@nsfverv.no::58d490bb-c8be-42fe-862b-e6d7fb7881d3" providerId="AD" clId="Web-{B034E04B-FDBE-2A4F-B1AF-BFA922B3CFE9}" dt="2025-10-21T18:32:52.389" v="47" actId="20577"/>
        <pc:sldMkLst>
          <pc:docMk/>
          <pc:sldMk cId="4000534514" sldId="285"/>
        </pc:sldMkLst>
        <pc:spChg chg="mod">
          <ac:chgData name="Ragnhild Anne Caroline Storstein Spilker" userId="S::ragnhild.storstein.spilker@nsfverv.no::58d490bb-c8be-42fe-862b-e6d7fb7881d3" providerId="AD" clId="Web-{B034E04B-FDBE-2A4F-B1AF-BFA922B3CFE9}" dt="2025-10-21T18:32:52.389" v="47" actId="20577"/>
          <ac:spMkLst>
            <pc:docMk/>
            <pc:sldMk cId="4000534514" sldId="285"/>
            <ac:spMk id="4" creationId="{A262FA01-FBBB-35EE-05B4-511F8F2C6B95}"/>
          </ac:spMkLst>
        </pc:spChg>
      </pc:sldChg>
    </pc:docChg>
  </pc:docChgLst>
  <pc:docChgLst>
    <pc:chgData name="Ragnhild Anne Caroline Storstein Spilker" userId="S::ragnhild.storstein.spilker@nsfverv.no::58d490bb-c8be-42fe-862b-e6d7fb7881d3" providerId="AD" clId="Web-{B7F0BA74-05AC-69D1-2045-E5BAF5870001}"/>
    <pc:docChg chg="modSld">
      <pc:chgData name="Ragnhild Anne Caroline Storstein Spilker" userId="S::ragnhild.storstein.spilker@nsfverv.no::58d490bb-c8be-42fe-862b-e6d7fb7881d3" providerId="AD" clId="Web-{B7F0BA74-05AC-69D1-2045-E5BAF5870001}" dt="2025-09-22T20:25:10.688" v="87" actId="20577"/>
      <pc:docMkLst>
        <pc:docMk/>
      </pc:docMkLst>
      <pc:sldChg chg="modSp">
        <pc:chgData name="Ragnhild Anne Caroline Storstein Spilker" userId="S::ragnhild.storstein.spilker@nsfverv.no::58d490bb-c8be-42fe-862b-e6d7fb7881d3" providerId="AD" clId="Web-{B7F0BA74-05AC-69D1-2045-E5BAF5870001}" dt="2025-09-22T20:25:10.688" v="87" actId="20577"/>
        <pc:sldMkLst>
          <pc:docMk/>
          <pc:sldMk cId="4000534514" sldId="285"/>
        </pc:sldMkLst>
        <pc:spChg chg="mod">
          <ac:chgData name="Ragnhild Anne Caroline Storstein Spilker" userId="S::ragnhild.storstein.spilker@nsfverv.no::58d490bb-c8be-42fe-862b-e6d7fb7881d3" providerId="AD" clId="Web-{B7F0BA74-05AC-69D1-2045-E5BAF5870001}" dt="2025-09-22T20:25:10.688" v="87" actId="20577"/>
          <ac:spMkLst>
            <pc:docMk/>
            <pc:sldMk cId="4000534514" sldId="285"/>
            <ac:spMk id="4" creationId="{A262FA01-FBBB-35EE-05B4-511F8F2C6B95}"/>
          </ac:spMkLst>
        </pc:spChg>
      </pc:sldChg>
    </pc:docChg>
  </pc:docChgLst>
  <pc:docChgLst>
    <pc:chgData name="Ragnhild Anne Caroline Storstein Spilker" userId="S::ragnhild.storstein.spilker@nsfverv.no::58d490bb-c8be-42fe-862b-e6d7fb7881d3" providerId="AD" clId="Web-{36EFCB6A-F326-90B5-922B-CC29DD397482}"/>
    <pc:docChg chg="delSld modSld">
      <pc:chgData name="Ragnhild Anne Caroline Storstein Spilker" userId="S::ragnhild.storstein.spilker@nsfverv.no::58d490bb-c8be-42fe-862b-e6d7fb7881d3" providerId="AD" clId="Web-{36EFCB6A-F326-90B5-922B-CC29DD397482}" dt="2025-09-21T19:37:20.364" v="396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43DF7-6CBB-480B-9095-B47935C01C2B}" type="datetimeFigureOut">
              <a:t>10/21/2025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E8253-0F8D-4AC5-B8F4-E609A5E94557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0069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643D47-9343-4965-BE5F-FA44EDDD3AD4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678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42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98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33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, 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D1FAD-7F2A-4ADB-B9F4-979738EB1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9EC7-E972-475C-841E-931985F5B674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0C221-545F-4A19-8EF4-6008BCC4A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9E8454-CFE3-4D7C-8D0C-14EAA8C3F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4079-CDBD-4DA9-A022-5CF3471DF4E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517CC06-6CA2-455B-88AB-42A7E5A911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62575" y="0"/>
            <a:ext cx="6829425" cy="6858000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F71C5EF-F65D-4BF9-B112-6A32180C0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0216" y="5519133"/>
            <a:ext cx="2702522" cy="139839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1A24DCB-D4B7-46DD-99AD-7775BF93C77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8797" y="1383839"/>
            <a:ext cx="4284503" cy="4135293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err="1"/>
              <a:t>Tittel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A958161-F032-4A2C-B726-4AD261A4BB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8797" y="904293"/>
            <a:ext cx="4284503" cy="44386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Stikktittel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99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27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81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21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07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60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63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84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1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543BDC-0553-40FA-A4DB-EDAAA606CFF6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1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paper with black text&#10;&#10;AI-generated content may be incorrect.">
            <a:extLst>
              <a:ext uri="{FF2B5EF4-FFF2-40B4-BE49-F238E27FC236}">
                <a16:creationId xmlns:a16="http://schemas.microsoft.com/office/drawing/2014/main" id="{C2D278A8-CB61-852A-81B5-89B98FB4E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548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E6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BE702A68-A58C-AFFC-C8DD-288EC2EFE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83" y="149009"/>
            <a:ext cx="10515600" cy="620429"/>
          </a:xfrm>
        </p:spPr>
        <p:txBody>
          <a:bodyPr>
            <a:normAutofit fontScale="90000"/>
          </a:bodyPr>
          <a:lstStyle/>
          <a:p>
            <a:r>
              <a:rPr lang="nb-NO" dirty="0"/>
              <a:t>Program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262FA01-FBBB-35EE-05B4-511F8F2C6B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483" y="923141"/>
            <a:ext cx="11561928" cy="593447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nb-NO" sz="1300" dirty="0"/>
              <a:t>09.00-10:00  </a:t>
            </a:r>
            <a:r>
              <a:rPr lang="nb-NO" sz="1300" dirty="0" err="1"/>
              <a:t>Mingling</a:t>
            </a:r>
            <a:r>
              <a:rPr lang="nb-NO" sz="1300" dirty="0"/>
              <a:t>, kaffe, te og frukt</a:t>
            </a:r>
          </a:p>
          <a:p>
            <a:pPr marL="0" indent="0">
              <a:buNone/>
            </a:pPr>
            <a:r>
              <a:rPr lang="nb-NO" sz="1300" dirty="0"/>
              <a:t>10.00-10.10  Velkommen til fagdag i Gjøvik og Innlandet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nb-NO" sz="1300" dirty="0"/>
              <a:t>       </a:t>
            </a:r>
            <a:r>
              <a:rPr lang="nb-NO" sz="1300" i="1" dirty="0"/>
              <a:t>Ragnhild Storstein </a:t>
            </a:r>
            <a:r>
              <a:rPr lang="nb-NO" sz="1300" i="1" dirty="0" err="1"/>
              <a:t>Spilker</a:t>
            </a:r>
            <a:r>
              <a:rPr lang="nb-NO" sz="1300" i="1" dirty="0"/>
              <a:t> Migrasjonshelse og flerkulturell sykepleie NSF, Tonje Sneve Strandheim NSF Innlandet og  Kristin Haugen NTNU Gjøvik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endParaRPr lang="nb-NO" sz="1300" dirty="0"/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nb-NO" sz="1300" dirty="0"/>
              <a:t>10.10-10.30  Migrasjonshelse og flerkulturell sykepleie – hva er det og hvorfor er det viktig?  </a:t>
            </a:r>
            <a:r>
              <a:rPr lang="nb-NO" sz="1300" i="1" dirty="0"/>
              <a:t>Ragnhild Storstein Spilker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nb-NO" sz="1300" dirty="0"/>
              <a:t>10.30-11.00  Kultursensitivitet i sykepleie med fokus på eldre migranter og alderdom, </a:t>
            </a:r>
            <a:r>
              <a:rPr lang="nb-NO" sz="1300" i="1" dirty="0"/>
              <a:t>Laila Tingvold professor NTNU Senter for omsorgsforskning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endParaRPr lang="nb-NO" sz="1300" i="1" dirty="0"/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nb-NO" sz="1300" dirty="0"/>
              <a:t>11.00-11.15          PAUSE</a:t>
            </a:r>
            <a:endParaRPr lang="nb-NO" dirty="0"/>
          </a:p>
          <a:p>
            <a:pPr marL="0" indent="0">
              <a:buNone/>
            </a:pPr>
            <a:r>
              <a:rPr lang="nb-NO" sz="1300" dirty="0"/>
              <a:t>11.15-11.45  Psykisk helse, traumer og postmigrasjonsutfordringer, </a:t>
            </a:r>
            <a:r>
              <a:rPr lang="nb-NO" sz="1300" i="1" dirty="0"/>
              <a:t>Mari Bakken Standnes, helsesykepleier Senter for migrasjonshelse i Bergen kommune</a:t>
            </a:r>
          </a:p>
          <a:p>
            <a:pPr marL="0" indent="0">
              <a:buNone/>
            </a:pPr>
            <a:r>
              <a:rPr lang="nb-NO" sz="1300" dirty="0"/>
              <a:t>11.45-12.15  Bruk av tolk i helsetjenesten, </a:t>
            </a:r>
            <a:r>
              <a:rPr lang="nb-NO" sz="1300" i="1" dirty="0" err="1"/>
              <a:t>Aurore</a:t>
            </a:r>
            <a:r>
              <a:rPr lang="nb-NO" sz="1300" i="1" dirty="0"/>
              <a:t> </a:t>
            </a:r>
            <a:r>
              <a:rPr lang="nb-NO" sz="1300" i="1" dirty="0" err="1"/>
              <a:t>Lévêque</a:t>
            </a:r>
            <a:r>
              <a:rPr lang="nb-NO" sz="1300" i="1" dirty="0"/>
              <a:t>, statsautorisert tolk og medlem av Tolkeopplysningen (digitalt)</a:t>
            </a:r>
            <a:endParaRPr lang="nb-NO" dirty="0"/>
          </a:p>
          <a:p>
            <a:pPr marL="0" indent="0">
              <a:buNone/>
            </a:pPr>
            <a:r>
              <a:rPr lang="nb-NO" sz="1300" i="1" dirty="0"/>
              <a:t> </a:t>
            </a:r>
            <a:endParaRPr lang="nb-NO" dirty="0"/>
          </a:p>
          <a:p>
            <a:pPr marL="0" indent="0">
              <a:buNone/>
            </a:pPr>
            <a:r>
              <a:rPr lang="nb-NO" sz="1300" dirty="0"/>
              <a:t>12.15-12.45          LUNSJ SERVERING</a:t>
            </a:r>
          </a:p>
          <a:p>
            <a:pPr marL="0" indent="0">
              <a:buNone/>
            </a:pPr>
            <a:r>
              <a:rPr lang="nb-NO" sz="1300" dirty="0"/>
              <a:t>12:45-13:15  Migrasjonshelse og yrkesetikk, rasisme og diskriminering,</a:t>
            </a:r>
            <a:r>
              <a:rPr lang="nb-NO" sz="1300" i="1" dirty="0"/>
              <a:t> Terje Årsvoll Olsen, førstelektor </a:t>
            </a:r>
            <a:r>
              <a:rPr lang="nb-NO" sz="1300" i="1" dirty="0" err="1"/>
              <a:t>Høgskulen</a:t>
            </a:r>
            <a:r>
              <a:rPr lang="nb-NO" sz="1300" i="1" dirty="0"/>
              <a:t> på Vestlandet</a:t>
            </a:r>
          </a:p>
          <a:p>
            <a:pPr marL="0" indent="0">
              <a:buNone/>
            </a:pPr>
            <a:r>
              <a:rPr lang="nb-NO" sz="1300" dirty="0"/>
              <a:t>13:15-14:00</a:t>
            </a:r>
            <a:r>
              <a:rPr lang="nb-NO" sz="1300" i="1" dirty="0"/>
              <a:t> </a:t>
            </a:r>
            <a:r>
              <a:rPr lang="nb-NO" sz="1300" dirty="0"/>
              <a:t> Flyktninger, helse og frivillighet, </a:t>
            </a:r>
            <a:r>
              <a:rPr lang="nb-NO" sz="1300" i="1" dirty="0"/>
              <a:t>Eli Bøhmer om arbeid med flyktninger i et helseperspektiv og Silje Sveen USHT om flyktninger inn i frivillighet</a:t>
            </a:r>
          </a:p>
          <a:p>
            <a:pPr marL="0" indent="0">
              <a:buNone/>
            </a:pPr>
            <a:r>
              <a:rPr lang="nb-NO" sz="1300" dirty="0"/>
              <a:t>14:00-14:15          PAUSE</a:t>
            </a:r>
          </a:p>
          <a:p>
            <a:pPr marL="0" indent="0">
              <a:buNone/>
            </a:pPr>
            <a:r>
              <a:rPr lang="nb-NO" sz="1300" dirty="0"/>
              <a:t>14:00-15:00  Frivillige organisasjoner og migrasjonshelse – eksempler på helsefremmende og forebyggende tiltak</a:t>
            </a:r>
            <a:endParaRPr lang="nb-NO" sz="1300" i="1" dirty="0"/>
          </a:p>
          <a:p>
            <a:pPr marL="0" indent="0">
              <a:spcBef>
                <a:spcPts val="400"/>
              </a:spcBef>
              <a:buNone/>
            </a:pPr>
            <a:r>
              <a:rPr lang="nb-NO" sz="1300" i="1" dirty="0"/>
              <a:t>                       </a:t>
            </a:r>
            <a:r>
              <a:rPr lang="nb-NO" sz="1200" dirty="0"/>
              <a:t>Aktivt Liv For Innvandrere i Norge (ALFIN), </a:t>
            </a:r>
            <a:r>
              <a:rPr lang="nb-NO" sz="1200" i="1" dirty="0"/>
              <a:t>sykepleier </a:t>
            </a:r>
            <a:r>
              <a:rPr lang="nb-NO" sz="1200" i="1" err="1"/>
              <a:t>Liberatha</a:t>
            </a:r>
            <a:r>
              <a:rPr lang="nb-NO" sz="1200" i="1" dirty="0"/>
              <a:t> </a:t>
            </a:r>
            <a:r>
              <a:rPr lang="nb-NO" sz="1200" i="1" err="1"/>
              <a:t>Mutuyimana</a:t>
            </a:r>
            <a:endParaRPr lang="nb-NO" sz="1200" i="1"/>
          </a:p>
          <a:p>
            <a:pPr marL="0" indent="0">
              <a:spcBef>
                <a:spcPts val="400"/>
              </a:spcBef>
              <a:buNone/>
            </a:pPr>
            <a:r>
              <a:rPr lang="nb-NO" sz="1200" i="1" dirty="0"/>
              <a:t>         </a:t>
            </a:r>
            <a:r>
              <a:rPr lang="nb-NO" sz="1300" i="1" dirty="0"/>
              <a:t> </a:t>
            </a:r>
            <a:r>
              <a:rPr lang="nb-NO" sz="1300" dirty="0"/>
              <a:t>Norsk Folkehjelp, </a:t>
            </a:r>
            <a:r>
              <a:rPr lang="nb-NO" sz="1300" i="1" dirty="0">
                <a:ea typeface="+mn-lt"/>
                <a:cs typeface="+mn-lt"/>
              </a:rPr>
              <a:t>Monica Olsen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nb-NO" sz="1100" i="1" dirty="0"/>
              <a:t>                                </a:t>
            </a:r>
            <a:r>
              <a:rPr lang="nb-NO" sz="1100" dirty="0"/>
              <a:t>    </a:t>
            </a:r>
            <a:r>
              <a:rPr lang="nb-NO" sz="1300" dirty="0"/>
              <a:t> Røde Kors,</a:t>
            </a:r>
            <a:r>
              <a:rPr lang="nb-NO" sz="1300" i="1" dirty="0"/>
              <a:t> </a:t>
            </a:r>
            <a:r>
              <a:rPr lang="nb-NO" sz="1300" i="1" dirty="0">
                <a:ea typeface="+mn-lt"/>
                <a:cs typeface="+mn-lt"/>
              </a:rPr>
              <a:t>Kari Hals og Berit </a:t>
            </a:r>
            <a:r>
              <a:rPr lang="nb-NO" sz="1300" i="1" dirty="0" err="1">
                <a:ea typeface="+mn-lt"/>
                <a:cs typeface="+mn-lt"/>
              </a:rPr>
              <a:t>Eri</a:t>
            </a:r>
            <a:r>
              <a:rPr lang="nb-NO" sz="1300" i="1" dirty="0">
                <a:ea typeface="+mn-lt"/>
                <a:cs typeface="+mn-lt"/>
              </a:rPr>
              <a:t> Jenssen</a:t>
            </a:r>
            <a:endParaRPr lang="nb-NO" sz="1300" i="1" dirty="0"/>
          </a:p>
          <a:p>
            <a:pPr marL="0" indent="0">
              <a:buNone/>
            </a:pPr>
            <a:r>
              <a:rPr lang="nb-NO" sz="1300" dirty="0"/>
              <a:t>15:00-15:30  Oppsummering og evaluering av dagen</a:t>
            </a:r>
          </a:p>
          <a:p>
            <a:pPr marL="0" indent="0">
              <a:buNone/>
            </a:pPr>
            <a:r>
              <a:rPr lang="nb-NO" sz="1200" dirty="0"/>
              <a:t>                   VEL HJEM!</a:t>
            </a:r>
          </a:p>
          <a:p>
            <a:pPr marL="0" indent="0">
              <a:buNone/>
            </a:pPr>
            <a:r>
              <a:rPr lang="nb-NO" sz="1200" dirty="0"/>
              <a:t>       </a:t>
            </a:r>
          </a:p>
          <a:p>
            <a:endParaRPr lang="nb-NO" sz="3200" dirty="0"/>
          </a:p>
        </p:txBody>
      </p: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4436F052-8517-A366-99A3-DF19CBF1B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0746" y="5230128"/>
            <a:ext cx="3500035" cy="138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534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3C3323D5C968D478B3DA206A8B6315D" ma:contentTypeVersion="16" ma:contentTypeDescription="Opprett et nytt dokument." ma:contentTypeScope="" ma:versionID="28a3bb8c463b2d6df628dce4cf73425c">
  <xsd:schema xmlns:xsd="http://www.w3.org/2001/XMLSchema" xmlns:xs="http://www.w3.org/2001/XMLSchema" xmlns:p="http://schemas.microsoft.com/office/2006/metadata/properties" xmlns:ns2="812ff80e-13f1-49c8-b7dc-a4ee6a439866" xmlns:ns3="341fce49-0e71-4997-9b16-94b52b2abab5" xmlns:ns4="ad219de7-f134-43b2-82a5-be2190133b26" targetNamespace="http://schemas.microsoft.com/office/2006/metadata/properties" ma:root="true" ma:fieldsID="eec5c44fdffe2f974206d6510e5d46b7" ns2:_="" ns3:_="" ns4:_="">
    <xsd:import namespace="812ff80e-13f1-49c8-b7dc-a4ee6a439866"/>
    <xsd:import namespace="341fce49-0e71-4997-9b16-94b52b2abab5"/>
    <xsd:import namespace="ad219de7-f134-43b2-82a5-be2190133b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2ff80e-13f1-49c8-b7dc-a4ee6a4398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Bildemerkelapper" ma:readOnly="false" ma:fieldId="{5cf76f15-5ced-4ddc-b409-7134ff3c332f}" ma:taxonomyMulti="true" ma:sspId="97597cfb-bc1a-4313-aa00-4e9896dc7d6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1fce49-0e71-4997-9b16-94b52b2abab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219de7-f134-43b2-82a5-be2190133b26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a831acae-6070-4e91-b629-d12ebd9a52d1}" ma:internalName="TaxCatchAll" ma:showField="CatchAllData" ma:web="341fce49-0e71-4997-9b16-94b52b2aba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812ff80e-13f1-49c8-b7dc-a4ee6a439866" xsi:nil="true"/>
    <SharedWithUsers xmlns="341fce49-0e71-4997-9b16-94b52b2abab5">
      <UserInfo>
        <DisplayName/>
        <AccountId xsi:nil="true"/>
        <AccountType/>
      </UserInfo>
    </SharedWithUsers>
    <TaxCatchAll xmlns="ad219de7-f134-43b2-82a5-be2190133b26" xsi:nil="true"/>
    <lcf76f155ced4ddcb4097134ff3c332f xmlns="812ff80e-13f1-49c8-b7dc-a4ee6a43986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4A9BE18-43DB-45A9-A55D-6683D03A38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2ff80e-13f1-49c8-b7dc-a4ee6a439866"/>
    <ds:schemaRef ds:uri="341fce49-0e71-4997-9b16-94b52b2abab5"/>
    <ds:schemaRef ds:uri="ad219de7-f134-43b2-82a5-be2190133b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5B0BE93-E30D-40C0-922F-7AD76833F6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7C1EDE-3F6E-4BC3-BB9E-C9FDDE27BBE4}">
  <ds:schemaRefs>
    <ds:schemaRef ds:uri="341fce49-0e71-4997-9b16-94b52b2abab5"/>
    <ds:schemaRef ds:uri="812ff80e-13f1-49c8-b7dc-a4ee6a439866"/>
    <ds:schemaRef ds:uri="ad219de7-f134-43b2-82a5-be2190133b26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</Words>
  <Application>Microsoft Office PowerPoint</Application>
  <PresentationFormat>Widescreen</PresentationFormat>
  <Paragraphs>20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Office-tema</vt:lpstr>
      <vt:lpstr>PowerPoint Presentation</vt:lpstr>
      <vt:lpstr>Program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Ragnhild Anne Caroline Storstein Spilker</cp:lastModifiedBy>
  <cp:revision>144</cp:revision>
  <dcterms:created xsi:type="dcterms:W3CDTF">2012-08-10T12:39:23Z</dcterms:created>
  <dcterms:modified xsi:type="dcterms:W3CDTF">2025-10-21T18:32:52Z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0x01010093C3323D5C968D478B3DA206A8B6315D</vt:lpwstr>
  </property>
  <property fmtid="{D5CDD505-2E9C-101B-9397-08002B2CF9AE}" pid="3" name="_SourceUrl">
    <vt:lpwstr/>
  </property>
  <property fmtid="{D5CDD505-2E9C-101B-9397-08002B2CF9AE}" pid="4" name="_SharedFileIndex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MediaServiceImageTags">
    <vt:lpwstr/>
  </property>
</Properties>
</file>