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89" r:id="rId5"/>
    <p:sldId id="28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3EE983-DEA1-FD81-07D2-B693A80B4782}" v="25" dt="2025-10-27T14:55:36.0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gnhild Anne Caroline Storstein Spilker" userId="S::ragnhild.storstein.spilker@nsfverv.no::58d490bb-c8be-42fe-862b-e6d7fb7881d3" providerId="AD" clId="Web-{BE89CD71-5EF0-C937-AAFC-E396099BB0AF}"/>
    <pc:docChg chg="modSld">
      <pc:chgData name="Ragnhild Anne Caroline Storstein Spilker" userId="S::ragnhild.storstein.spilker@nsfverv.no::58d490bb-c8be-42fe-862b-e6d7fb7881d3" providerId="AD" clId="Web-{BE89CD71-5EF0-C937-AAFC-E396099BB0AF}" dt="2025-10-11T11:19:09.873" v="5" actId="20577"/>
      <pc:docMkLst>
        <pc:docMk/>
      </pc:docMkLst>
      <pc:sldChg chg="modSp">
        <pc:chgData name="Ragnhild Anne Caroline Storstein Spilker" userId="S::ragnhild.storstein.spilker@nsfverv.no::58d490bb-c8be-42fe-862b-e6d7fb7881d3" providerId="AD" clId="Web-{BE89CD71-5EF0-C937-AAFC-E396099BB0AF}" dt="2025-10-11T11:19:09.873" v="5" actId="20577"/>
        <pc:sldMkLst>
          <pc:docMk/>
          <pc:sldMk cId="4000534514" sldId="285"/>
        </pc:sldMkLst>
        <pc:spChg chg="mod">
          <ac:chgData name="Ragnhild Anne Caroline Storstein Spilker" userId="S::ragnhild.storstein.spilker@nsfverv.no::58d490bb-c8be-42fe-862b-e6d7fb7881d3" providerId="AD" clId="Web-{BE89CD71-5EF0-C937-AAFC-E396099BB0AF}" dt="2025-10-11T11:19:09.873" v="5" actId="20577"/>
          <ac:spMkLst>
            <pc:docMk/>
            <pc:sldMk cId="4000534514" sldId="285"/>
            <ac:spMk id="4" creationId="{A262FA01-FBBB-35EE-05B4-511F8F2C6B95}"/>
          </ac:spMkLst>
        </pc:spChg>
      </pc:sldChg>
    </pc:docChg>
  </pc:docChgLst>
  <pc:docChgLst>
    <pc:chgData name="Ragnhild Anne Caroline Storstein Spilker" userId="S::ragnhild.storstein.spilker@nsfverv.no::58d490bb-c8be-42fe-862b-e6d7fb7881d3" providerId="AD" clId="Web-{5D977075-E4AF-BC8C-F0EA-BDA5587E64B7}"/>
    <pc:docChg chg="modSld">
      <pc:chgData name="Ragnhild Anne Caroline Storstein Spilker" userId="S::ragnhild.storstein.spilker@nsfverv.no::58d490bb-c8be-42fe-862b-e6d7fb7881d3" providerId="AD" clId="Web-{5D977075-E4AF-BC8C-F0EA-BDA5587E64B7}" dt="2025-10-13T18:22:31.502" v="9" actId="20577"/>
      <pc:docMkLst>
        <pc:docMk/>
      </pc:docMkLst>
      <pc:sldChg chg="modSp">
        <pc:chgData name="Ragnhild Anne Caroline Storstein Spilker" userId="S::ragnhild.storstein.spilker@nsfverv.no::58d490bb-c8be-42fe-862b-e6d7fb7881d3" providerId="AD" clId="Web-{5D977075-E4AF-BC8C-F0EA-BDA5587E64B7}" dt="2025-10-13T18:22:31.502" v="9" actId="20577"/>
        <pc:sldMkLst>
          <pc:docMk/>
          <pc:sldMk cId="4000534514" sldId="285"/>
        </pc:sldMkLst>
        <pc:spChg chg="mod">
          <ac:chgData name="Ragnhild Anne Caroline Storstein Spilker" userId="S::ragnhild.storstein.spilker@nsfverv.no::58d490bb-c8be-42fe-862b-e6d7fb7881d3" providerId="AD" clId="Web-{5D977075-E4AF-BC8C-F0EA-BDA5587E64B7}" dt="2025-10-13T18:22:31.502" v="9" actId="20577"/>
          <ac:spMkLst>
            <pc:docMk/>
            <pc:sldMk cId="4000534514" sldId="285"/>
            <ac:spMk id="4" creationId="{A262FA01-FBBB-35EE-05B4-511F8F2C6B95}"/>
          </ac:spMkLst>
        </pc:spChg>
      </pc:sldChg>
    </pc:docChg>
  </pc:docChgLst>
  <pc:docChgLst>
    <pc:chgData name="Ragnhild Anne Caroline Storstein Spilker" userId="S::ragnhild.storstein.spilker@nsfverv.no::58d490bb-c8be-42fe-862b-e6d7fb7881d3" providerId="AD" clId="Web-{5C3EE983-DEA1-FD81-07D2-B693A80B4782}"/>
    <pc:docChg chg="modSld">
      <pc:chgData name="Ragnhild Anne Caroline Storstein Spilker" userId="S::ragnhild.storstein.spilker@nsfverv.no::58d490bb-c8be-42fe-862b-e6d7fb7881d3" providerId="AD" clId="Web-{5C3EE983-DEA1-FD81-07D2-B693A80B4782}" dt="2025-10-27T14:55:36.013" v="24" actId="20577"/>
      <pc:docMkLst>
        <pc:docMk/>
      </pc:docMkLst>
      <pc:sldChg chg="modSp">
        <pc:chgData name="Ragnhild Anne Caroline Storstein Spilker" userId="S::ragnhild.storstein.spilker@nsfverv.no::58d490bb-c8be-42fe-862b-e6d7fb7881d3" providerId="AD" clId="Web-{5C3EE983-DEA1-FD81-07D2-B693A80B4782}" dt="2025-10-27T14:55:36.013" v="24" actId="20577"/>
        <pc:sldMkLst>
          <pc:docMk/>
          <pc:sldMk cId="4000534514" sldId="285"/>
        </pc:sldMkLst>
        <pc:spChg chg="mod">
          <ac:chgData name="Ragnhild Anne Caroline Storstein Spilker" userId="S::ragnhild.storstein.spilker@nsfverv.no::58d490bb-c8be-42fe-862b-e6d7fb7881d3" providerId="AD" clId="Web-{5C3EE983-DEA1-FD81-07D2-B693A80B4782}" dt="2025-10-27T14:55:36.013" v="24" actId="20577"/>
          <ac:spMkLst>
            <pc:docMk/>
            <pc:sldMk cId="4000534514" sldId="285"/>
            <ac:spMk id="4" creationId="{A262FA01-FBBB-35EE-05B4-511F8F2C6B95}"/>
          </ac:spMkLst>
        </pc:spChg>
      </pc:sldChg>
    </pc:docChg>
  </pc:docChgLst>
  <pc:docChgLst>
    <pc:chgData name="Ragnhild Anne Caroline Storstein Spilker" userId="S::ragnhild.storstein.spilker@nsfverv.no::58d490bb-c8be-42fe-862b-e6d7fb7881d3" providerId="AD" clId="Web-{42A4D96E-57E8-9B4E-68F7-7F6A76627943}"/>
    <pc:docChg chg="modSld">
      <pc:chgData name="Ragnhild Anne Caroline Storstein Spilker" userId="S::ragnhild.storstein.spilker@nsfverv.no::58d490bb-c8be-42fe-862b-e6d7fb7881d3" providerId="AD" clId="Web-{42A4D96E-57E8-9B4E-68F7-7F6A76627943}" dt="2025-10-03T07:24:25.493" v="75" actId="20577"/>
      <pc:docMkLst>
        <pc:docMk/>
      </pc:docMkLst>
      <pc:sldChg chg="modSp">
        <pc:chgData name="Ragnhild Anne Caroline Storstein Spilker" userId="S::ragnhild.storstein.spilker@nsfverv.no::58d490bb-c8be-42fe-862b-e6d7fb7881d3" providerId="AD" clId="Web-{42A4D96E-57E8-9B4E-68F7-7F6A76627943}" dt="2025-10-03T07:24:25.493" v="75" actId="20577"/>
        <pc:sldMkLst>
          <pc:docMk/>
          <pc:sldMk cId="4000534514" sldId="285"/>
        </pc:sldMkLst>
        <pc:spChg chg="mod">
          <ac:chgData name="Ragnhild Anne Caroline Storstein Spilker" userId="S::ragnhild.storstein.spilker@nsfverv.no::58d490bb-c8be-42fe-862b-e6d7fb7881d3" providerId="AD" clId="Web-{42A4D96E-57E8-9B4E-68F7-7F6A76627943}" dt="2025-10-03T07:24:25.493" v="75" actId="20577"/>
          <ac:spMkLst>
            <pc:docMk/>
            <pc:sldMk cId="4000534514" sldId="285"/>
            <ac:spMk id="4" creationId="{A262FA01-FBBB-35EE-05B4-511F8F2C6B95}"/>
          </ac:spMkLst>
        </pc:spChg>
      </pc:sldChg>
    </pc:docChg>
  </pc:docChgLst>
  <pc:docChgLst>
    <pc:chgData name="Ragnhild Anne Caroline Storstein Spilker" userId="S::ragnhild.storstein.spilker@nsfverv.no::58d490bb-c8be-42fe-862b-e6d7fb7881d3" providerId="AD" clId="Web-{BAC5E65C-4759-D73E-1FEC-F2850D2024A9}"/>
    <pc:docChg chg="modSld">
      <pc:chgData name="Ragnhild Anne Caroline Storstein Spilker" userId="S::ragnhild.storstein.spilker@nsfverv.no::58d490bb-c8be-42fe-862b-e6d7fb7881d3" providerId="AD" clId="Web-{BAC5E65C-4759-D73E-1FEC-F2850D2024A9}" dt="2025-10-10T12:12:40.856" v="59" actId="20577"/>
      <pc:docMkLst>
        <pc:docMk/>
      </pc:docMkLst>
      <pc:sldChg chg="modSp">
        <pc:chgData name="Ragnhild Anne Caroline Storstein Spilker" userId="S::ragnhild.storstein.spilker@nsfverv.no::58d490bb-c8be-42fe-862b-e6d7fb7881d3" providerId="AD" clId="Web-{BAC5E65C-4759-D73E-1FEC-F2850D2024A9}" dt="2025-10-10T12:12:40.856" v="59" actId="20577"/>
        <pc:sldMkLst>
          <pc:docMk/>
          <pc:sldMk cId="4000534514" sldId="285"/>
        </pc:sldMkLst>
        <pc:spChg chg="mod">
          <ac:chgData name="Ragnhild Anne Caroline Storstein Spilker" userId="S::ragnhild.storstein.spilker@nsfverv.no::58d490bb-c8be-42fe-862b-e6d7fb7881d3" providerId="AD" clId="Web-{BAC5E65C-4759-D73E-1FEC-F2850D2024A9}" dt="2025-10-10T12:12:40.856" v="59" actId="20577"/>
          <ac:spMkLst>
            <pc:docMk/>
            <pc:sldMk cId="4000534514" sldId="285"/>
            <ac:spMk id="4" creationId="{A262FA01-FBBB-35EE-05B4-511F8F2C6B95}"/>
          </ac:spMkLst>
        </pc:spChg>
      </pc:sldChg>
    </pc:docChg>
  </pc:docChgLst>
  <pc:docChgLst>
    <pc:chgData name="Ragnhild Anne Caroline Storstein Spilker" userId="S::ragnhild.storstein.spilker@nsfverv.no::58d490bb-c8be-42fe-862b-e6d7fb7881d3" providerId="AD" clId="Web-{319F894A-373B-48D8-F5D1-1DE3AF55EE19}"/>
    <pc:docChg chg="modSld">
      <pc:chgData name="Ragnhild Anne Caroline Storstein Spilker" userId="S::ragnhild.storstein.spilker@nsfverv.no::58d490bb-c8be-42fe-862b-e6d7fb7881d3" providerId="AD" clId="Web-{319F894A-373B-48D8-F5D1-1DE3AF55EE19}" dt="2025-10-11T13:22:37.716" v="53" actId="20577"/>
      <pc:docMkLst>
        <pc:docMk/>
      </pc:docMkLst>
      <pc:sldChg chg="modSp">
        <pc:chgData name="Ragnhild Anne Caroline Storstein Spilker" userId="S::ragnhild.storstein.spilker@nsfverv.no::58d490bb-c8be-42fe-862b-e6d7fb7881d3" providerId="AD" clId="Web-{319F894A-373B-48D8-F5D1-1DE3AF55EE19}" dt="2025-10-11T13:22:37.716" v="53" actId="20577"/>
        <pc:sldMkLst>
          <pc:docMk/>
          <pc:sldMk cId="4000534514" sldId="285"/>
        </pc:sldMkLst>
        <pc:spChg chg="mod">
          <ac:chgData name="Ragnhild Anne Caroline Storstein Spilker" userId="S::ragnhild.storstein.spilker@nsfverv.no::58d490bb-c8be-42fe-862b-e6d7fb7881d3" providerId="AD" clId="Web-{319F894A-373B-48D8-F5D1-1DE3AF55EE19}" dt="2025-10-11T13:22:37.716" v="53" actId="20577"/>
          <ac:spMkLst>
            <pc:docMk/>
            <pc:sldMk cId="4000534514" sldId="285"/>
            <ac:spMk id="4" creationId="{A262FA01-FBBB-35EE-05B4-511F8F2C6B9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43DF7-6CBB-480B-9095-B47935C01C2B}" type="datetimeFigureOut">
              <a:t>10/27/2025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E8253-0F8D-4AC5-B8F4-E609A5E9455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0069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643D47-9343-4965-BE5F-FA44EDDD3AD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7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8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3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,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D1FAD-7F2A-4ADB-B9F4-979738EB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0C221-545F-4A19-8EF4-6008BCC4A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E8454-CFE3-4D7C-8D0C-14EAA8C3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517CC06-6CA2-455B-88AB-42A7E5A911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62575" y="0"/>
            <a:ext cx="6829425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F71C5EF-F65D-4BF9-B112-6A32180C0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216" y="5519133"/>
            <a:ext cx="2702522" cy="139839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1A24DCB-D4B7-46DD-99AD-7775BF93C7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8797" y="1383839"/>
            <a:ext cx="4284503" cy="413529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err="1"/>
              <a:t>Tittel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A958161-F032-4A2C-B726-4AD261A4BB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8797" y="904293"/>
            <a:ext cx="4284503" cy="44386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Stikktittel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9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8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2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0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6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8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1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C0A517C-C8F6-9D9E-C987-52A84B09F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4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E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BE702A68-A58C-AFFC-C8DD-288EC2EFE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28" y="149035"/>
            <a:ext cx="10515600" cy="620429"/>
          </a:xfrm>
        </p:spPr>
        <p:txBody>
          <a:bodyPr>
            <a:normAutofit fontScale="90000"/>
          </a:bodyPr>
          <a:lstStyle/>
          <a:p>
            <a:r>
              <a:rPr lang="nb-NO"/>
              <a:t>Program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262FA01-FBBB-35EE-05B4-511F8F2C6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1451" y="919438"/>
            <a:ext cx="11561928" cy="593447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b-NO" sz="1300" dirty="0"/>
              <a:t>09.00-10.00  </a:t>
            </a:r>
            <a:r>
              <a:rPr lang="nb-NO" sz="1300" dirty="0" err="1"/>
              <a:t>Mingling</a:t>
            </a:r>
            <a:r>
              <a:rPr lang="nb-NO" sz="1300" dirty="0"/>
              <a:t>, kaffe, te og frukt</a:t>
            </a:r>
          </a:p>
          <a:p>
            <a:pPr marL="0" indent="0">
              <a:buNone/>
            </a:pPr>
            <a:r>
              <a:rPr lang="nb-NO" sz="1300" dirty="0"/>
              <a:t>10.00-10.10  Velkommen til fagdag i Elverum og Innlandet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nb-NO" sz="1300" dirty="0"/>
              <a:t>       </a:t>
            </a:r>
            <a:r>
              <a:rPr lang="nb-NO" sz="1300" i="1" dirty="0"/>
              <a:t>Ragnhild Storstein </a:t>
            </a:r>
            <a:r>
              <a:rPr lang="nb-NO" sz="1300" i="1" dirty="0" err="1"/>
              <a:t>Spilker</a:t>
            </a:r>
            <a:r>
              <a:rPr lang="nb-NO" sz="1300" i="1" dirty="0"/>
              <a:t>, Migrasjonshelse NSF, Åsmund Pharo Gravdal NSF Innlandet </a:t>
            </a:r>
            <a:r>
              <a:rPr lang="nb-NO" sz="1400" i="1" dirty="0"/>
              <a:t>og </a:t>
            </a:r>
            <a:r>
              <a:rPr lang="nb-NO" sz="1200" i="1" dirty="0"/>
              <a:t>Anniken Berg-Sollien</a:t>
            </a:r>
            <a:r>
              <a:rPr lang="nb-NO" sz="1300" i="1" dirty="0"/>
              <a:t> Universitetet i  Innlandet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nb-NO" sz="1300"/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nb-NO" sz="1300" dirty="0"/>
              <a:t>10.10-10.30  Migrasjonshelse og flerkulturell sykepleie – hva er det og hvorfor er det viktig?  </a:t>
            </a:r>
            <a:r>
              <a:rPr lang="nb-NO" sz="1300" i="1" dirty="0"/>
              <a:t>Ragnhild Storstein </a:t>
            </a:r>
            <a:r>
              <a:rPr lang="nb-NO" sz="1300" i="1" dirty="0" err="1"/>
              <a:t>Spilker</a:t>
            </a:r>
            <a:endParaRPr lang="nb-NO" sz="1300" dirty="0"/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nb-NO" sz="1300" dirty="0"/>
              <a:t>10.30-11.00  Kultursensitiv sykepleie – hvordan møte pasienten?</a:t>
            </a:r>
            <a:r>
              <a:rPr lang="nb-NO" sz="1300" i="1" dirty="0"/>
              <a:t> Ingrid </a:t>
            </a:r>
            <a:r>
              <a:rPr lang="nb-NO" sz="1300" i="1" dirty="0" err="1"/>
              <a:t>Hjelmerud</a:t>
            </a:r>
            <a:r>
              <a:rPr lang="nb-NO" sz="1300" i="1" dirty="0"/>
              <a:t>, universitetslektor og </a:t>
            </a:r>
            <a:r>
              <a:rPr lang="nb-NO" sz="1300" i="1" dirty="0" err="1"/>
              <a:t>Gaelen</a:t>
            </a:r>
            <a:r>
              <a:rPr lang="nb-NO" sz="1300" i="1" dirty="0"/>
              <a:t> </a:t>
            </a:r>
            <a:r>
              <a:rPr lang="nb-NO" sz="1300" i="1" dirty="0" err="1"/>
              <a:t>Guel</a:t>
            </a:r>
            <a:r>
              <a:rPr lang="nb-NO" sz="1300" i="1" dirty="0"/>
              <a:t> og Johannes </a:t>
            </a:r>
            <a:r>
              <a:rPr lang="nb-NO" sz="1300" i="1" dirty="0" err="1"/>
              <a:t>Tibinyane</a:t>
            </a:r>
            <a:r>
              <a:rPr lang="nb-NO" sz="1300" i="1" dirty="0"/>
              <a:t>, studenter INN</a:t>
            </a:r>
          </a:p>
          <a:p>
            <a:pPr marL="0" indent="0">
              <a:buNone/>
            </a:pPr>
            <a:r>
              <a:rPr lang="nb-NO" sz="1300" dirty="0"/>
              <a:t>11.00-11.15          PAUSE</a:t>
            </a:r>
          </a:p>
          <a:p>
            <a:pPr marL="0" indent="0">
              <a:buNone/>
            </a:pPr>
            <a:r>
              <a:rPr lang="nb-NO" sz="1300" dirty="0"/>
              <a:t>11.15-11.45  Psykisk helse, traumer og postmigrasjonsutfordringer hos flyktninger og innvandrere, </a:t>
            </a:r>
            <a:r>
              <a:rPr lang="nb-NO" sz="1300" i="1" dirty="0"/>
              <a:t>spesialrådgiver Gabriele Frøen Sykehuset Innlandet</a:t>
            </a:r>
          </a:p>
          <a:p>
            <a:pPr marL="0" indent="0">
              <a:buNone/>
            </a:pPr>
            <a:r>
              <a:rPr lang="nb-NO" sz="1300" dirty="0"/>
              <a:t>11.45-12.15  Bruk av tolk i helsetjenesten, </a:t>
            </a:r>
            <a:r>
              <a:rPr lang="nb-NO" sz="1300" i="1" dirty="0" err="1"/>
              <a:t>Aurore</a:t>
            </a:r>
            <a:r>
              <a:rPr lang="nb-NO" sz="1300" i="1" dirty="0"/>
              <a:t> </a:t>
            </a:r>
            <a:r>
              <a:rPr lang="nb-NO" sz="1300" i="1" dirty="0" err="1"/>
              <a:t>Lévêque</a:t>
            </a:r>
            <a:r>
              <a:rPr lang="nb-NO" sz="1300" i="1" dirty="0"/>
              <a:t>, statsautorisert tolk og medlem av Tolkeopplysningen (digitalt)</a:t>
            </a:r>
          </a:p>
          <a:p>
            <a:pPr marL="0" indent="0">
              <a:buNone/>
            </a:pPr>
            <a:r>
              <a:rPr lang="nb-NO" sz="1300" dirty="0"/>
              <a:t>12.15-12.45          LUNSJ SERVERING</a:t>
            </a:r>
          </a:p>
          <a:p>
            <a:pPr marL="0" indent="0">
              <a:buNone/>
            </a:pPr>
            <a:r>
              <a:rPr lang="nb-NO" sz="1300" dirty="0"/>
              <a:t>12:45-13:15  Rasisme og diskriminering,</a:t>
            </a:r>
            <a:r>
              <a:rPr lang="nb-NO" sz="1300" i="1" dirty="0"/>
              <a:t> </a:t>
            </a:r>
            <a:r>
              <a:rPr lang="nb-NO" sz="1300" i="1" dirty="0" err="1"/>
              <a:t>Prisca</a:t>
            </a:r>
            <a:r>
              <a:rPr lang="nb-NO" sz="1300" i="1" dirty="0"/>
              <a:t> Bruno </a:t>
            </a:r>
            <a:r>
              <a:rPr lang="nb-NO" sz="1300" i="1" dirty="0" err="1"/>
              <a:t>Massao</a:t>
            </a:r>
            <a:r>
              <a:rPr lang="nb-NO" sz="1300" i="1" dirty="0"/>
              <a:t>, </a:t>
            </a:r>
            <a:r>
              <a:rPr lang="nb-NO" sz="1300" dirty="0"/>
              <a:t>f</a:t>
            </a:r>
            <a:r>
              <a:rPr lang="nb-NO" sz="1300" i="1" dirty="0"/>
              <a:t>ørsteamanuensis  Universitetet i Innlandet</a:t>
            </a:r>
          </a:p>
          <a:p>
            <a:pPr marL="0" indent="0">
              <a:buNone/>
            </a:pPr>
            <a:r>
              <a:rPr lang="nb-NO" sz="1300" dirty="0"/>
              <a:t>13:15-13:45</a:t>
            </a:r>
            <a:r>
              <a:rPr lang="nb-NO" sz="1300" i="1" dirty="0"/>
              <a:t> </a:t>
            </a:r>
            <a:r>
              <a:rPr lang="nb-NO" sz="1300" dirty="0"/>
              <a:t> Home Start og migrasjonshelse i  Hamar kommune, </a:t>
            </a:r>
            <a:r>
              <a:rPr lang="nb-NO" sz="1300" i="1" dirty="0"/>
              <a:t>Leila Barmaki fra Home Start og Marit Aanstad fra flyktninghelsetjenesten</a:t>
            </a:r>
          </a:p>
          <a:p>
            <a:pPr marL="0" indent="0">
              <a:buNone/>
            </a:pPr>
            <a:r>
              <a:rPr lang="nb-NO" sz="1300" dirty="0"/>
              <a:t>13:45-14:00          PAUSE</a:t>
            </a:r>
          </a:p>
          <a:p>
            <a:pPr marL="0" indent="0">
              <a:buNone/>
            </a:pPr>
            <a:r>
              <a:rPr lang="nb-NO" sz="1300" dirty="0"/>
              <a:t>14:00-15:00  Frivillige organisasjoner og migrasjonshelse – eksempler på helsefremmende og forebyggende tiltak </a:t>
            </a:r>
          </a:p>
          <a:p>
            <a:pPr marL="0" indent="0">
              <a:buNone/>
            </a:pPr>
            <a:r>
              <a:rPr lang="nb-NO" sz="1300" dirty="0"/>
              <a:t>        Aktivt Liv For Innvandrere i Norge (ALFIN), </a:t>
            </a:r>
            <a:r>
              <a:rPr lang="nb-NO" sz="1300" i="1" dirty="0"/>
              <a:t>sykepleier </a:t>
            </a:r>
            <a:r>
              <a:rPr lang="nb-NO" sz="1300" i="1" dirty="0" err="1"/>
              <a:t>Liberatha</a:t>
            </a:r>
            <a:r>
              <a:rPr lang="nb-NO" sz="1300" i="1" dirty="0"/>
              <a:t> </a:t>
            </a:r>
            <a:r>
              <a:rPr lang="nb-NO" sz="1300" i="1" dirty="0" err="1"/>
              <a:t>Mutuyimana</a:t>
            </a:r>
            <a:endParaRPr lang="nb-NO" sz="1300" i="1" dirty="0">
              <a:solidFill>
                <a:srgbClr val="000000"/>
              </a:solidFill>
              <a:latin typeface="Aptos" panose="020B0004020202020204"/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nb-NO" sz="1300" dirty="0"/>
              <a:t>                                Sanitetskvinnene Innlandet Øst, </a:t>
            </a:r>
            <a:r>
              <a:rPr lang="nb-NO" sz="1300" i="1" dirty="0"/>
              <a:t>kvinnehelsekontakt Kari A. Rød  </a:t>
            </a:r>
            <a:endParaRPr lang="nb-NO" dirty="0"/>
          </a:p>
          <a:p>
            <a:pPr marL="0" indent="0">
              <a:buNone/>
            </a:pPr>
            <a:r>
              <a:rPr lang="nb-NO" sz="1300" i="1" dirty="0"/>
              <a:t>      </a:t>
            </a:r>
            <a:r>
              <a:rPr lang="nb-NO" sz="1300" dirty="0"/>
              <a:t>  Elverum fotball</a:t>
            </a:r>
            <a:r>
              <a:rPr lang="nb-NO" sz="1300" i="1"/>
              <a:t>, Anders Bronken</a:t>
            </a:r>
          </a:p>
          <a:p>
            <a:pPr marL="0" indent="0">
              <a:buNone/>
            </a:pPr>
            <a:r>
              <a:rPr lang="nb-NO" sz="1300" i="1" dirty="0"/>
              <a:t>       </a:t>
            </a:r>
            <a:r>
              <a:rPr lang="nb-NO" sz="1300" dirty="0"/>
              <a:t>Norsk Folkehjelp,</a:t>
            </a:r>
            <a:r>
              <a:rPr lang="nb-NO" sz="1300" i="1" dirty="0"/>
              <a:t> Monica Olsen    </a:t>
            </a:r>
            <a:endParaRPr lang="nb-NO" dirty="0"/>
          </a:p>
          <a:p>
            <a:pPr marL="0" indent="0">
              <a:buNone/>
            </a:pPr>
            <a:r>
              <a:rPr lang="nb-NO" sz="1300" dirty="0"/>
              <a:t>15:00-15:30  Oppsummering og evaluering av dagen</a:t>
            </a:r>
            <a:endParaRPr lang="nb-NO" dirty="0"/>
          </a:p>
          <a:p>
            <a:pPr marL="0" indent="0">
              <a:buNone/>
            </a:pPr>
            <a:r>
              <a:rPr lang="nb-NO" sz="1200" dirty="0"/>
              <a:t>               VEL HJEM!</a:t>
            </a:r>
          </a:p>
          <a:p>
            <a:pPr marL="0" indent="0">
              <a:buNone/>
            </a:pPr>
            <a:r>
              <a:rPr lang="nb-NO" sz="1200" dirty="0"/>
              <a:t>       </a:t>
            </a:r>
          </a:p>
          <a:p>
            <a:endParaRPr lang="nb-NO" sz="320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4436F052-8517-A366-99A3-DF19CBF1B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746" y="5230128"/>
            <a:ext cx="3500035" cy="13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34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812ff80e-13f1-49c8-b7dc-a4ee6a439866" xsi:nil="true"/>
    <SharedWithUsers xmlns="341fce49-0e71-4997-9b16-94b52b2abab5">
      <UserInfo>
        <DisplayName/>
        <AccountId xsi:nil="true"/>
        <AccountType/>
      </UserInfo>
    </SharedWithUsers>
    <TaxCatchAll xmlns="ad219de7-f134-43b2-82a5-be2190133b26" xsi:nil="true"/>
    <lcf76f155ced4ddcb4097134ff3c332f xmlns="812ff80e-13f1-49c8-b7dc-a4ee6a43986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C3323D5C968D478B3DA206A8B6315D" ma:contentTypeVersion="16" ma:contentTypeDescription="Opprett et nytt dokument." ma:contentTypeScope="" ma:versionID="ebbb337bf7588ccc6f6aba65043c6f28">
  <xsd:schema xmlns:xsd="http://www.w3.org/2001/XMLSchema" xmlns:xs="http://www.w3.org/2001/XMLSchema" xmlns:p="http://schemas.microsoft.com/office/2006/metadata/properties" xmlns:ns2="812ff80e-13f1-49c8-b7dc-a4ee6a439866" xmlns:ns3="341fce49-0e71-4997-9b16-94b52b2abab5" xmlns:ns4="ad219de7-f134-43b2-82a5-be2190133b26" targetNamespace="http://schemas.microsoft.com/office/2006/metadata/properties" ma:root="true" ma:fieldsID="dc0c30e5e99cf7c81ab85481c5d7f25f" ns2:_="" ns3:_="" ns4:_="">
    <xsd:import namespace="812ff80e-13f1-49c8-b7dc-a4ee6a439866"/>
    <xsd:import namespace="341fce49-0e71-4997-9b16-94b52b2abab5"/>
    <xsd:import namespace="ad219de7-f134-43b2-82a5-be2190133b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ff80e-13f1-49c8-b7dc-a4ee6a4398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emerkelapper" ma:readOnly="false" ma:fieldId="{5cf76f15-5ced-4ddc-b409-7134ff3c332f}" ma:taxonomyMulti="true" ma:sspId="97597cfb-bc1a-4313-aa00-4e9896dc7d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1fce49-0e71-4997-9b16-94b52b2abab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219de7-f134-43b2-82a5-be2190133b2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a831acae-6070-4e91-b629-d12ebd9a52d1}" ma:internalName="TaxCatchAll" ma:showField="CatchAllData" ma:web="341fce49-0e71-4997-9b16-94b52b2aba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B0BE93-E30D-40C0-922F-7AD76833F6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7C1EDE-3F6E-4BC3-BB9E-C9FDDE27BBE4}">
  <ds:schemaRefs>
    <ds:schemaRef ds:uri="341fce49-0e71-4997-9b16-94b52b2abab5"/>
    <ds:schemaRef ds:uri="812ff80e-13f1-49c8-b7dc-a4ee6a439866"/>
    <ds:schemaRef ds:uri="ad219de7-f134-43b2-82a5-be2190133b26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D076EDC-246F-4813-B707-0D25E14A65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2ff80e-13f1-49c8-b7dc-a4ee6a439866"/>
    <ds:schemaRef ds:uri="341fce49-0e71-4997-9b16-94b52b2abab5"/>
    <ds:schemaRef ds:uri="ad219de7-f134-43b2-82a5-be2190133b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Office-tema</vt:lpstr>
      <vt:lpstr>PowerPoint Presentation</vt:lpstr>
      <vt:lpstr>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34</cp:revision>
  <dcterms:created xsi:type="dcterms:W3CDTF">2012-08-10T12:39:23Z</dcterms:created>
  <dcterms:modified xsi:type="dcterms:W3CDTF">2025-10-27T14:55:36Z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0x01010093C3323D5C968D478B3DA206A8B6315D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</Properties>
</file>